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9f38fdc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9f38fdc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9f38fdc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9f38fdc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9f38fdc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9f38fdc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9f38fdc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9f38fd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9f38fdc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9f38fdc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69f38fdc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69f38fdc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9f38fdc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9f38fdc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69f38fdc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69f38fdc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165225"/>
            <a:ext cx="5479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Encoding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(Character Sets)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62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Character Sets or HTML Encoding.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browser must know which character set to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308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charset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184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First character encoding standard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128 different characters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numbers (0-9).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English letters (A-Z).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Special characters like ! $ + - ( ) @ &lt; &gt;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77750" y="434975"/>
            <a:ext cx="5778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ASCII character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1049000" y="1257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0 to 31 (and 127) for control characters.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32 to 126 for letters, digits, and symbols.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128 to 255.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6922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ASCII character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37050"/>
            <a:ext cx="5340300" cy="27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American National Standard Institute.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ASCII character set.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0 to 127.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128 to 159.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160 to 255.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824500" y="445025"/>
            <a:ext cx="55683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ANSI character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ASCII for the values from 0 to 127.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use the values from 128 to 159.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UTF-8 for the values from 160 to 255.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4321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ISO-8859-1 character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Covers almost all of the characters and symbols in the world.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ANSI (Windows-1252).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256 different character codes.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4.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531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UTF-8 character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399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ANSI and ISO-8859-1 were so limited.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4 also supported UTF-8.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default character encoding for HTML5 is UTF-8.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97375" y="434975"/>
            <a:ext cx="6686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UTF-8 supported by HTML4?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747400" y="1238700"/>
            <a:ext cx="5873100" cy="28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UTF-8 syntax for HTML4: 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http-equiv="Content-Type" content="text/html;charset=ISO-8859-1"&gt;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UTF-8 syntax for HTML5: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&lt;meta charset="UTF-8"&gt; </a:t>
            </a:r>
            <a:endParaRPr sz="1800"/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630025" y="453325"/>
            <a:ext cx="54444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